
<file path=[Content_Types].xml><?xml version="1.0" encoding="utf-8"?>
<Types xmlns="http://schemas.openxmlformats.org/package/2006/content-types">
  <Default Extension="avif" ContentType="image/avif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62" r:id="rId4"/>
    <p:sldId id="257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8F1C7-E996-42AF-825F-EFABF17A2088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9EB58-421D-4A71-82C7-20E8A3A2B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30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0024-B35C-AB01-4A51-3C386D5CB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36DEBF-4CEA-F6A8-D4B2-4CF840DD4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9482D-5F18-C7E4-0A26-176845E46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DCED-774B-4866-A10F-F296AD9FEBA6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1CABC-2B92-1317-1540-351584F56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EC554-4AD9-135D-05B2-99EC92311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BF75-3246-454A-AD36-A1E849674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25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8988-814E-6F20-9501-A0F20C0A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94FD7-D1EE-A080-F061-C952CE629B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1280A-23BB-19A1-55AF-B25D19F19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DCED-774B-4866-A10F-F296AD9FEBA6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FD6E3-FC25-172A-EBA6-7AB720AC5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75C12-C971-1F0A-54A1-DBADBB25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BF75-3246-454A-AD36-A1E849674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99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966B68-03F8-EA06-FBC3-BFED5A751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70B70-ED15-5F5F-FDBE-ECA61B9A9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2582E-53C7-0DB0-8DAD-9BFEB1E2C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DCED-774B-4866-A10F-F296AD9FEBA6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A0A3F-883B-4CAE-2F9C-581A932A0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5B78C-B2FC-578C-9525-BD48D81E9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BF75-3246-454A-AD36-A1E849674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53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7915-B29D-BA53-CED2-CBFFC0E83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18A1-BD36-43E2-CBC5-F9D8E3AEE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CBF4C-8752-6C95-4E6A-D72E813B7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DCED-774B-4866-A10F-F296AD9FEBA6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A01CE-B8B8-14F7-1028-94BA47A37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BDB85-59A2-3FC2-B95D-68EA01EB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BF75-3246-454A-AD36-A1E849674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38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522D1-AF54-A42F-27A8-E124CDD5B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02D71-9C9D-23CA-A777-1D4E0F8E8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BC11A-33D8-2861-9004-3ABC6E081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DCED-774B-4866-A10F-F296AD9FEBA6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54239-0954-5E8E-BC99-2C3A83EFD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DB50D-ED17-3E12-7747-7C6FF8E0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BF75-3246-454A-AD36-A1E849674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29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4D90-6BC8-FFA6-6CDF-4AEEA845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B534E-766B-2565-0EA9-E9240ADB78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716393-7229-1D79-2438-26D46F0B3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D4ADB-13C1-52F1-AB49-D5E82F1C5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DCED-774B-4866-A10F-F296AD9FEBA6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BAFBD0-0D9E-34D5-2C6D-915D8F311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CBFBA-F78F-BFEB-171F-1FC7BF249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BF75-3246-454A-AD36-A1E849674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98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3DEFA-146A-7CD0-4415-74A0F7755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02041-202A-15EA-5E60-8D4FA04FD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A61FD-E9E4-EF3F-7532-5885DC307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E0802-1A78-7859-3A10-187CA7FA7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52BCF-AC5C-7AB1-A1B4-49FA5BB1D2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9BFE78-5CE8-8774-E6C4-03D8D56D3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DCED-774B-4866-A10F-F296AD9FEBA6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3BC6EA-23A6-1DFE-D2CD-B029580BF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EA78A9-4EBE-ADB8-9D7B-3E399F090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BF75-3246-454A-AD36-A1E849674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9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951CC-4ED3-C062-9AF1-1EDE1C933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45BBA5-8455-104D-D2CA-E3F29B840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DCED-774B-4866-A10F-F296AD9FEBA6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471683-4962-7DF6-FA2A-8B06CFBBF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ED46C-4EBD-E5D7-03D8-71A661689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BF75-3246-454A-AD36-A1E849674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33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6B71E8-62DF-25E0-F5B2-D5A4CB93C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DCED-774B-4866-A10F-F296AD9FEBA6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4E6B33-B64C-193D-F06D-6F9CB2015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A0224-041B-8AA3-6602-E08CA57CF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BF75-3246-454A-AD36-A1E849674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87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DE275-101F-E40C-0A46-5DBE0BFC5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46489-B2EC-3B53-567A-32166AEC9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ED111-3812-3652-2F9F-F7F22F66E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E8F731-67D5-A4E4-ACCE-9889EE848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DCED-774B-4866-A10F-F296AD9FEBA6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7694B-8FA6-8CE8-0C08-E42FE9E63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870DC-BD7C-124E-080F-D7CDE4591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BF75-3246-454A-AD36-A1E849674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63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6CE9-ED7C-A803-7286-0A1D77057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4ED761-4B7C-1378-7546-587B51813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94E311-7758-16C9-AB48-F41ECE3451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ED13A-AEE4-F60C-E082-40E46168A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DCED-774B-4866-A10F-F296AD9FEBA6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E5BFB-B118-2029-434A-FA4064AD3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222BA-AC0A-47AF-7E00-A250D1CFA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2BF75-3246-454A-AD36-A1E849674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71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C1B3B8-DE53-303D-A8A8-1030EB00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3D543-76E6-646E-AE33-8987C173D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64020-61DD-E38D-4A24-332CB9BD36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EDCED-774B-4866-A10F-F296AD9FEBA6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A3A87-1CF8-716A-BFDA-26E296CFE0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F1FDB-F131-D573-B8F9-B2782268F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2BF75-3246-454A-AD36-A1E849674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63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av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31E200B-30F7-85E0-AC8C-DAFB3EBF3440}"/>
              </a:ext>
            </a:extLst>
          </p:cNvPr>
          <p:cNvSpPr txBox="1"/>
          <p:nvPr/>
        </p:nvSpPr>
        <p:spPr>
          <a:xfrm>
            <a:off x="161925" y="390525"/>
            <a:ext cx="431361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Vector differentiation</a:t>
            </a:r>
          </a:p>
          <a:p>
            <a:r>
              <a:rPr lang="en-US" sz="2000" dirty="0"/>
              <a:t>Nazmul Kader Chowdhury</a:t>
            </a:r>
          </a:p>
          <a:p>
            <a:r>
              <a:rPr lang="en-US" sz="2000" dirty="0"/>
              <a:t>B.sc, M.sc (Applied Mathematics)</a:t>
            </a:r>
          </a:p>
        </p:txBody>
      </p:sp>
    </p:spTree>
    <p:extLst>
      <p:ext uri="{BB962C8B-B14F-4D97-AF65-F5344CB8AC3E}">
        <p14:creationId xmlns:p14="http://schemas.microsoft.com/office/powerpoint/2010/main" val="2584040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E9454-446D-429C-78DC-02BA511C2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607" y="273378"/>
            <a:ext cx="10448827" cy="904974"/>
          </a:xfrm>
        </p:spPr>
        <p:txBody>
          <a:bodyPr>
            <a:normAutofit/>
          </a:bodyPr>
          <a:lstStyle/>
          <a:p>
            <a:r>
              <a:rPr lang="en-US" dirty="0"/>
              <a:t>What is component?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70841-912B-DF78-B1F9-D990D897A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247" y="1126530"/>
            <a:ext cx="5641103" cy="4940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D9DD75-7B65-BD89-54E4-0F6BD03CA39B}"/>
                  </a:ext>
                </a:extLst>
              </p:cNvPr>
              <p:cNvSpPr txBox="1"/>
              <p:nvPr/>
            </p:nvSpPr>
            <p:spPr>
              <a:xfrm>
                <a:off x="1343025" y="1914525"/>
                <a:ext cx="4019370" cy="9380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Component of A along B: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den>
                    </m:f>
                  </m:oMath>
                </a14:m>
                <a:endParaRPr lang="en-US" sz="2400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D9DD75-7B65-BD89-54E4-0F6BD03CA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025" y="1914525"/>
                <a:ext cx="4019370" cy="938014"/>
              </a:xfrm>
              <a:prstGeom prst="rect">
                <a:avLst/>
              </a:prstGeom>
              <a:blipFill>
                <a:blip r:embed="rId3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9843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6AD759-AD6A-EA96-F6C2-CC3C228E1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66675"/>
            <a:ext cx="790575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95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EBDEE8-791E-9009-C587-03DB1E002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20" y="437891"/>
            <a:ext cx="10607959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3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3607-BC53-4D86-6FBF-432A55FE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8604-1800-E147-03B1-823DB118F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3D3EDE4-812F-0580-2325-AEE04161F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79" y="76034"/>
            <a:ext cx="11761003" cy="661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28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28</Words>
  <Application>Microsoft Office PowerPoint</Application>
  <PresentationFormat>Widescreen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PowerPoint Presentation</vt:lpstr>
      <vt:lpstr>What is component?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Nazmul kader Chowdhury</dc:creator>
  <cp:lastModifiedBy>Nazmul kader Chowdhury</cp:lastModifiedBy>
  <cp:revision>3</cp:revision>
  <dcterms:created xsi:type="dcterms:W3CDTF">2025-02-11T10:07:18Z</dcterms:created>
  <dcterms:modified xsi:type="dcterms:W3CDTF">2025-02-12T05:15:04Z</dcterms:modified>
</cp:coreProperties>
</file>